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te Vendelbo Jensen" initials="DVJ" lastIdx="1" clrIdx="0">
    <p:extLst>
      <p:ext uri="{19B8F6BF-5375-455C-9EA6-DF929625EA0E}">
        <p15:presenceInfo xmlns:p15="http://schemas.microsoft.com/office/powerpoint/2012/main" userId="S::dorte.vendelbo.jensen.02@regionh.dk::f62d3729-489f-455e-972a-554db6d2a71b" providerId="AD"/>
      </p:ext>
    </p:extLst>
  </p:cmAuthor>
  <p:cmAuthor id="2" name="Sara Engel" initials="SE" lastIdx="1" clrIdx="1">
    <p:extLst>
      <p:ext uri="{19B8F6BF-5375-455C-9EA6-DF929625EA0E}">
        <p15:presenceInfo xmlns:p15="http://schemas.microsoft.com/office/powerpoint/2012/main" userId="S::sara.engel@regionh.dk::9055d5c6-a3c8-41db-9e32-05b2a0746b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512"/>
    <a:srgbClr val="FC9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712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534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170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12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741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025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868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080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056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697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89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5FB4-A014-4D7B-A371-896CBD34D07E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8D81D-3551-4DAC-B4D4-CEC7A781C8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535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24E35-3920-4900-ABDE-D320D25A2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90" y="3218448"/>
            <a:ext cx="8161020" cy="1620982"/>
          </a:xfrm>
        </p:spPr>
        <p:txBody>
          <a:bodyPr>
            <a:normAutofit/>
          </a:bodyPr>
          <a:lstStyle/>
          <a:p>
            <a:r>
              <a:rPr lang="da-DK" sz="5400" dirty="0"/>
              <a:t>Hvorfor skal du besvare DANBIO spørgsmål?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6FBA8C8-2A26-472A-9277-5F2BF2E4E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150" y="5155068"/>
            <a:ext cx="7200900" cy="5338350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a-DK" dirty="0"/>
              <a:t>Din behandler kan se, hvordan det går med din gigt og din behandling, når du svarer på DANBIO spørgsmål hver gang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a-DK" dirty="0"/>
              <a:t>Dine svar er med til at vise om din behandling virker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a-DK" dirty="0"/>
              <a:t>Dine svar kan også blive brugt til forskning. De vil altid være anonyme</a:t>
            </a:r>
          </a:p>
          <a:p>
            <a:endParaRPr lang="da-DK" sz="2800" dirty="0"/>
          </a:p>
          <a:p>
            <a:r>
              <a:rPr lang="da-DK" dirty="0"/>
              <a:t>Du kan læse mere på </a:t>
            </a:r>
            <a:r>
              <a:rPr lang="da-DK" b="1" u="sng" dirty="0"/>
              <a:t>danbio.dk</a:t>
            </a:r>
          </a:p>
          <a:p>
            <a:r>
              <a:rPr lang="da-DK" dirty="0"/>
              <a:t>eller ved at scanne QR koden</a:t>
            </a:r>
          </a:p>
        </p:txBody>
      </p:sp>
      <p:pic>
        <p:nvPicPr>
          <p:cNvPr id="1026" name="Billede 3">
            <a:extLst>
              <a:ext uri="{FF2B5EF4-FFF2-40B4-BE49-F238E27FC236}">
                <a16:creationId xmlns:a16="http://schemas.microsoft.com/office/drawing/2014/main" id="{2C4A6374-9122-49F7-BA66-8BE1F3D0F6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6" t="25493" r="14614" b="14015"/>
          <a:stretch/>
        </p:blipFill>
        <p:spPr bwMode="auto">
          <a:xfrm>
            <a:off x="1051082" y="809202"/>
            <a:ext cx="7120059" cy="2238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28256B6-4290-41CD-B0D1-E1BE1A065EE8}"/>
              </a:ext>
            </a:extLst>
          </p:cNvPr>
          <p:cNvSpPr txBox="1"/>
          <p:nvPr/>
        </p:nvSpPr>
        <p:spPr>
          <a:xfrm>
            <a:off x="2032000" y="11271527"/>
            <a:ext cx="57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4B9C191-4E2B-40DD-9FC8-3BB45301D3B9}"/>
              </a:ext>
            </a:extLst>
          </p:cNvPr>
          <p:cNvSpPr/>
          <p:nvPr/>
        </p:nvSpPr>
        <p:spPr>
          <a:xfrm>
            <a:off x="261257" y="217395"/>
            <a:ext cx="9095014" cy="12339276"/>
          </a:xfrm>
          <a:prstGeom prst="rect">
            <a:avLst/>
          </a:prstGeom>
          <a:noFill/>
          <a:ln w="209550">
            <a:solidFill>
              <a:srgbClr val="FC92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CDDA796-9C65-4719-AA7F-B5E2F25C1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9893269"/>
            <a:ext cx="2241075" cy="223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181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rugerdefiner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C000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436</TotalTime>
  <Words>69</Words>
  <Application>Microsoft Office PowerPoint</Application>
  <PresentationFormat>A3-papir (297 x 420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Hvorfor skal du besvare DANBIO spørgsmål?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Sara Engel</dc:creator>
  <cp:lastModifiedBy>Klaus Westenbæk</cp:lastModifiedBy>
  <cp:revision>21</cp:revision>
  <cp:lastPrinted>2020-11-12T13:40:17Z</cp:lastPrinted>
  <dcterms:created xsi:type="dcterms:W3CDTF">2020-11-09T19:42:48Z</dcterms:created>
  <dcterms:modified xsi:type="dcterms:W3CDTF">2023-04-19T08:38:15Z</dcterms:modified>
</cp:coreProperties>
</file>