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9204"/>
    <a:srgbClr val="EE9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712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534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170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12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741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02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868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080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056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697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89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535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24E35-3920-4900-ABDE-D320D25A2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90" y="3455564"/>
            <a:ext cx="8161020" cy="3154983"/>
          </a:xfrm>
        </p:spPr>
        <p:txBody>
          <a:bodyPr>
            <a:normAutofit/>
          </a:bodyPr>
          <a:lstStyle/>
          <a:p>
            <a:r>
              <a:rPr lang="da-DK" sz="5400" dirty="0"/>
              <a:t>Du kan også besvare dine DANBIO spørgsmål hjemmefra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6FBA8C8-2A26-472A-9277-5F2BF2E4E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150" y="6222293"/>
            <a:ext cx="7200900" cy="4456853"/>
          </a:xfrm>
        </p:spPr>
        <p:txBody>
          <a:bodyPr>
            <a:noAutofit/>
          </a:bodyPr>
          <a:lstStyle/>
          <a:p>
            <a:endParaRPr lang="da-DK" sz="2800" dirty="0"/>
          </a:p>
          <a:p>
            <a:r>
              <a:rPr lang="da-DK" sz="2400" dirty="0"/>
              <a:t>Du kan benytte din smartphone, tablet eller PC</a:t>
            </a:r>
          </a:p>
          <a:p>
            <a:r>
              <a:rPr lang="da-DK" sz="2400" dirty="0"/>
              <a:t>Gå til </a:t>
            </a:r>
            <a:r>
              <a:rPr lang="da-DK" sz="2400" b="1" u="sng" dirty="0"/>
              <a:t>danbio.dk</a:t>
            </a:r>
            <a:r>
              <a:rPr lang="da-DK" sz="2400" dirty="0"/>
              <a:t>, eller scan QR koden nedenfor,</a:t>
            </a:r>
            <a:r>
              <a:rPr lang="da-DK" sz="2400" b="1" dirty="0"/>
              <a:t> </a:t>
            </a:r>
            <a:r>
              <a:rPr lang="da-DK" sz="2400" dirty="0"/>
              <a:t>for mere information og indtastning.</a:t>
            </a:r>
          </a:p>
          <a:p>
            <a:endParaRPr lang="da-DK" sz="2400" dirty="0"/>
          </a:p>
          <a:p>
            <a:endParaRPr lang="da-DK" sz="2400" dirty="0"/>
          </a:p>
          <a:p>
            <a:endParaRPr lang="da-DK" sz="2400" dirty="0"/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endParaRPr lang="da-DK" sz="2400" dirty="0"/>
          </a:p>
          <a:p>
            <a:r>
              <a:rPr lang="da-DK" sz="2400" dirty="0"/>
              <a:t>Dine svar er vigtige for din behandling </a:t>
            </a:r>
          </a:p>
        </p:txBody>
      </p:sp>
      <p:pic>
        <p:nvPicPr>
          <p:cNvPr id="1026" name="Billede 3">
            <a:extLst>
              <a:ext uri="{FF2B5EF4-FFF2-40B4-BE49-F238E27FC236}">
                <a16:creationId xmlns:a16="http://schemas.microsoft.com/office/drawing/2014/main" id="{2C4A6374-9122-49F7-BA66-8BE1F3D0F6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5" t="25493" r="13654" b="14015"/>
          <a:stretch/>
        </p:blipFill>
        <p:spPr bwMode="auto">
          <a:xfrm>
            <a:off x="1005864" y="773718"/>
            <a:ext cx="7313384" cy="2274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28256B6-4290-41CD-B0D1-E1BE1A065EE8}"/>
              </a:ext>
            </a:extLst>
          </p:cNvPr>
          <p:cNvSpPr txBox="1"/>
          <p:nvPr/>
        </p:nvSpPr>
        <p:spPr>
          <a:xfrm>
            <a:off x="1574800" y="11429001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a-DK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80DE68A-D915-449D-BDCA-277E927AD6FA}"/>
              </a:ext>
            </a:extLst>
          </p:cNvPr>
          <p:cNvSpPr/>
          <p:nvPr/>
        </p:nvSpPr>
        <p:spPr>
          <a:xfrm>
            <a:off x="261257" y="217395"/>
            <a:ext cx="9095014" cy="12339276"/>
          </a:xfrm>
          <a:prstGeom prst="rect">
            <a:avLst/>
          </a:prstGeom>
          <a:noFill/>
          <a:ln w="209550">
            <a:solidFill>
              <a:srgbClr val="FC92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87CE3480-E756-4923-BAF4-2123257A8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997" y="8273132"/>
            <a:ext cx="2841205" cy="284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8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rugerdefiner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C000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526</TotalTime>
  <Words>42</Words>
  <Application>Microsoft Office PowerPoint</Application>
  <PresentationFormat>A3-papir (297 x 420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Du kan også besvare dine DANBIO spørgsmål hjemmefra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Sara Engel</dc:creator>
  <cp:lastModifiedBy>Klaus Westenbæk</cp:lastModifiedBy>
  <cp:revision>19</cp:revision>
  <cp:lastPrinted>2023-04-19T07:27:05Z</cp:lastPrinted>
  <dcterms:created xsi:type="dcterms:W3CDTF">2020-11-09T19:42:48Z</dcterms:created>
  <dcterms:modified xsi:type="dcterms:W3CDTF">2023-04-19T08:34:25Z</dcterms:modified>
</cp:coreProperties>
</file>